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4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0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6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2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4B0BC-CB78-4468-AD93-03A20C80F36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FF05-C356-480B-9EDC-C37E4FB0B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netsquirrel/download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NETMouse-projects/NETSquirrel/issu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9A50-680C-499C-93FE-BBFB6805F9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NEtsquirrel</a:t>
            </a:r>
            <a:r>
              <a:rPr lang="en-US" dirty="0"/>
              <a:t> usage in PascalABC.net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D0DEE-9D01-4F45-8E88-58309A23F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E421-932C-4C70-8785-806DE820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577-E85B-478B-99F0-AEC1BB29B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NETSquirrel</a:t>
            </a:r>
            <a:r>
              <a:rPr lang="en-US" dirty="0"/>
              <a:t> library usage in PascalABC.NET in almost the same as in other </a:t>
            </a:r>
            <a:r>
              <a:rPr lang="ru-RU" dirty="0"/>
              <a:t>.</a:t>
            </a:r>
            <a:r>
              <a:rPr lang="en-US" dirty="0"/>
              <a:t>Net languages such as C#. Let’s look some examples now.</a:t>
            </a:r>
          </a:p>
        </p:txBody>
      </p:sp>
    </p:spTree>
    <p:extLst>
      <p:ext uri="{BB962C8B-B14F-4D97-AF65-F5344CB8AC3E}">
        <p14:creationId xmlns:p14="http://schemas.microsoft.com/office/powerpoint/2010/main" val="29079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E421-932C-4C70-8785-806DE820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577-E85B-478B-99F0-AEC1BB29B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Because </a:t>
            </a:r>
            <a:r>
              <a:rPr lang="en-US" dirty="0" err="1"/>
              <a:t>NETSquirrel</a:t>
            </a:r>
            <a:r>
              <a:rPr lang="en-US" dirty="0"/>
              <a:t> is a </a:t>
            </a:r>
            <a:r>
              <a:rPr lang="en-US" dirty="0" err="1"/>
              <a:t>reborned</a:t>
            </a:r>
            <a:r>
              <a:rPr lang="en-US" dirty="0"/>
              <a:t> </a:t>
            </a:r>
            <a:r>
              <a:rPr lang="en-US" dirty="0" err="1"/>
              <a:t>NETMouse</a:t>
            </a:r>
            <a:r>
              <a:rPr lang="en-US" dirty="0"/>
              <a:t> library you have to use </a:t>
            </a:r>
            <a:r>
              <a:rPr lang="en-US" dirty="0" err="1"/>
              <a:t>NETSquirrel</a:t>
            </a:r>
            <a:r>
              <a:rPr lang="en-US" dirty="0"/>
              <a:t> namespace instead of </a:t>
            </a:r>
            <a:r>
              <a:rPr lang="en-US" dirty="0" err="1"/>
              <a:t>NETMouse</a:t>
            </a:r>
            <a:r>
              <a:rPr lang="en-US" dirty="0"/>
              <a:t> one in all examples. But if you want to checkout </a:t>
            </a:r>
            <a:r>
              <a:rPr lang="en-US" dirty="0" err="1"/>
              <a:t>NETMouse</a:t>
            </a:r>
            <a:r>
              <a:rPr lang="en-US" dirty="0"/>
              <a:t> in work you can download it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There is no good value tuples build-in support in PascalABC.NET, so you have to write your own wrapper functions and extension operators for creating and modifying them.</a:t>
            </a:r>
          </a:p>
        </p:txBody>
      </p:sp>
    </p:spTree>
    <p:extLst>
      <p:ext uri="{BB962C8B-B14F-4D97-AF65-F5344CB8AC3E}">
        <p14:creationId xmlns:p14="http://schemas.microsoft.com/office/powerpoint/2010/main" val="39146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F516-3890-48E7-A97D-7700F233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generation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07CBB5-5F10-4F95-890C-C5E0AB8EA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775" y="2193925"/>
            <a:ext cx="9434449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1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6269-F75B-48BB-B7F6-9F1A57FA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generation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17AAF8-A6A8-43A4-96C6-E31BA7479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775" y="2193925"/>
            <a:ext cx="9434449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2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C000-2CF8-4667-AC35-9A35B835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slices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CBFF53-F13C-412B-B67A-169A8E04F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222" y="2193925"/>
            <a:ext cx="9991556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3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C000-2CF8-4667-AC35-9A35B835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slices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A46EBA-8A80-43CF-9292-6335A3C35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388" y="2193925"/>
            <a:ext cx="9627223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5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ADA8-1A7A-4EF4-97D2-F403EFA2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 implementation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76B1C1-636D-46DD-8F10-C1361B5F4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233" y="2193925"/>
            <a:ext cx="6223533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3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D69C-D3AC-4781-AD22-617A4846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watching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C309A-0E7C-479C-B189-B01C3EE7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Now you can checkout this library and apply it in your projects. If you want to advise something for developers or report a bug you can do it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5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603</TotalTime>
  <Words>146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NEtsquirrel usage in PascalABC.net</vt:lpstr>
      <vt:lpstr>introdution</vt:lpstr>
      <vt:lpstr>Notes</vt:lpstr>
      <vt:lpstr>Arrays generation</vt:lpstr>
      <vt:lpstr>Matrices generation</vt:lpstr>
      <vt:lpstr>Arrays slices</vt:lpstr>
      <vt:lpstr>Matrices slices</vt:lpstr>
      <vt:lpstr>Interfaces implementation</vt:lpstr>
      <vt:lpstr>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NETMouse library</dc:title>
  <dc:creator>Undefined MrFresnel</dc:creator>
  <cp:lastModifiedBy>Undefined MrFresnel</cp:lastModifiedBy>
  <cp:revision>46</cp:revision>
  <dcterms:created xsi:type="dcterms:W3CDTF">2019-09-07T05:10:43Z</dcterms:created>
  <dcterms:modified xsi:type="dcterms:W3CDTF">2019-09-10T09:49:31Z</dcterms:modified>
</cp:coreProperties>
</file>