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72" r:id="rId8"/>
    <p:sldId id="268" r:id="rId9"/>
    <p:sldId id="273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89" d="100"/>
          <a:sy n="89" d="100"/>
        </p:scale>
        <p:origin x="17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3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33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503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7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6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80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9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2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7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0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6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3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NETMouse-projects/NETSquirrel/issu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49A50-680C-499C-93FE-BBFB6805F9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Библиотека </a:t>
            </a:r>
            <a:r>
              <a:rPr lang="en-US" dirty="0" err="1"/>
              <a:t>NEtsquirreL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0D0DEE-9D01-4F45-8E88-58309A23F9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29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6D69C-D3AC-4781-AD22-617A48467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Благодарим за просмотр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C309A-0E7C-479C-B189-B01C3EE75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Сейчас Вы можете протестировать данную библиотеку и начать применять её в Ваших проектах</a:t>
            </a:r>
            <a:r>
              <a:rPr lang="en-US" dirty="0"/>
              <a:t>. </a:t>
            </a:r>
            <a:r>
              <a:rPr lang="ru-RU" dirty="0"/>
              <a:t>Если Вы желаете предложить что-то для разработчиков или сообщить об ошибке, Вы можете сделать это</a:t>
            </a:r>
            <a:r>
              <a:rPr lang="en-US" dirty="0"/>
              <a:t> </a:t>
            </a:r>
            <a:r>
              <a:rPr lang="ru-RU" dirty="0">
                <a:hlinkClick r:id="rId2"/>
              </a:rPr>
              <a:t>здесь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55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7E421-932C-4C70-8785-806DE8202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введение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53577-E85B-478B-99F0-AEC1BB29B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NETSquirrel</a:t>
            </a:r>
            <a:r>
              <a:rPr lang="en-US" dirty="0"/>
              <a:t> – </a:t>
            </a:r>
            <a:r>
              <a:rPr lang="ru-RU" dirty="0"/>
              <a:t>это библиотека для </a:t>
            </a:r>
            <a:r>
              <a:rPr lang="en-US" dirty="0"/>
              <a:t>.NET</a:t>
            </a:r>
            <a:r>
              <a:rPr lang="ru-RU" dirty="0"/>
              <a:t> языков, которая упрощает некоторые рутинные операции и помогает стандартизировать Ваш код.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93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8F516-3890-48E7-A97D-7700F233F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Задачи, решаемые библиотекой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A776E-8863-4905-9793-254278121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Предоставление интерфейсов для коллекций </a:t>
            </a:r>
            <a:r>
              <a:rPr lang="en-US" dirty="0"/>
              <a:t>(read-only </a:t>
            </a:r>
            <a:r>
              <a:rPr lang="ru-RU" dirty="0"/>
              <a:t>и</a:t>
            </a:r>
            <a:r>
              <a:rPr lang="en-US" dirty="0"/>
              <a:t> immutable </a:t>
            </a:r>
            <a:r>
              <a:rPr lang="ru-RU" dirty="0"/>
              <a:t>версии также присутствуют</a:t>
            </a:r>
            <a:r>
              <a:rPr lang="en-US" dirty="0"/>
              <a:t>).</a:t>
            </a:r>
          </a:p>
          <a:p>
            <a:r>
              <a:rPr lang="ru-RU" dirty="0"/>
              <a:t>Предоставление статических классов для генерации кортежей</a:t>
            </a:r>
            <a:r>
              <a:rPr lang="en-US" dirty="0"/>
              <a:t>, </a:t>
            </a:r>
            <a:r>
              <a:rPr lang="ru-RU" dirty="0"/>
              <a:t>массивов</a:t>
            </a:r>
            <a:r>
              <a:rPr lang="en-US" dirty="0"/>
              <a:t>, </a:t>
            </a:r>
            <a:r>
              <a:rPr lang="ru-RU" dirty="0"/>
              <a:t>матриц</a:t>
            </a:r>
            <a:r>
              <a:rPr lang="en-US" dirty="0"/>
              <a:t>, </a:t>
            </a:r>
            <a:r>
              <a:rPr lang="ru-RU" dirty="0"/>
              <a:t>их чтения с клавиатуры и т.</a:t>
            </a:r>
            <a:r>
              <a:rPr lang="en-US" dirty="0"/>
              <a:t> </a:t>
            </a:r>
            <a:r>
              <a:rPr lang="ru-RU" dirty="0"/>
              <a:t>д</a:t>
            </a:r>
            <a:r>
              <a:rPr lang="en-US" dirty="0"/>
              <a:t>.</a:t>
            </a:r>
          </a:p>
          <a:p>
            <a:r>
              <a:rPr lang="ru-RU" dirty="0"/>
              <a:t>Предоставление</a:t>
            </a:r>
            <a:r>
              <a:rPr lang="en-US" dirty="0"/>
              <a:t> </a:t>
            </a:r>
            <a:r>
              <a:rPr lang="ru-RU" dirty="0"/>
              <a:t>прокси-типов для отладчиков </a:t>
            </a:r>
            <a:r>
              <a:rPr lang="en-US" dirty="0"/>
              <a:t>Visual Studio </a:t>
            </a:r>
            <a:r>
              <a:rPr lang="ru-RU" dirty="0"/>
              <a:t>и </a:t>
            </a:r>
            <a:r>
              <a:rPr lang="en-US" dirty="0"/>
              <a:t>Rider.</a:t>
            </a:r>
          </a:p>
        </p:txBody>
      </p:sp>
    </p:spTree>
    <p:extLst>
      <p:ext uri="{BB962C8B-B14F-4D97-AF65-F5344CB8AC3E}">
        <p14:creationId xmlns:p14="http://schemas.microsoft.com/office/powerpoint/2010/main" val="170312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86269-F75B-48BB-B7F6-9F1A57FA0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Проблемы фреймворков </a:t>
            </a:r>
            <a:r>
              <a:rPr lang="en-US" dirty="0"/>
              <a:t>NET </a:t>
            </a:r>
            <a:r>
              <a:rPr lang="ru-RU" dirty="0"/>
              <a:t>и</a:t>
            </a:r>
            <a:r>
              <a:rPr lang="en-US" dirty="0"/>
              <a:t> </a:t>
            </a:r>
            <a:r>
              <a:rPr lang="en-US" dirty="0" err="1"/>
              <a:t>NETCore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3A08F-5B11-4EF0-91A4-BCECC416F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024125"/>
          </a:xfrm>
        </p:spPr>
        <p:txBody>
          <a:bodyPr/>
          <a:lstStyle/>
          <a:p>
            <a:r>
              <a:rPr lang="ru-RU" dirty="0"/>
              <a:t>Не предоставляют функционала для выполнения рутинных операций.</a:t>
            </a:r>
            <a:endParaRPr lang="en-US" dirty="0"/>
          </a:p>
          <a:p>
            <a:r>
              <a:rPr lang="ru-RU" dirty="0"/>
              <a:t>Стандартные </a:t>
            </a:r>
            <a:r>
              <a:rPr lang="ru-RU"/>
              <a:t>интерфейсы достаточно общие.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21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6ADA8-1A7A-4EF4-97D2-F403EFA2D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Запомните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75218-AFD6-4C55-A66F-F3CE3C7C0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Вы можете успешно использовать данную библиотеку, но Вы должны помнить следующее</a:t>
            </a:r>
            <a:r>
              <a:rPr lang="en-US" dirty="0"/>
              <a:t>:</a:t>
            </a:r>
          </a:p>
          <a:p>
            <a:r>
              <a:rPr lang="ru-RU" dirty="0"/>
              <a:t>Расширения, подобные тем, которые предоставляет </a:t>
            </a:r>
            <a:r>
              <a:rPr lang="en-US" dirty="0" err="1"/>
              <a:t>Linq</a:t>
            </a:r>
            <a:r>
              <a:rPr lang="ru-RU" dirty="0"/>
              <a:t>, замедляют Ваш код</a:t>
            </a:r>
            <a:r>
              <a:rPr lang="en-US" dirty="0"/>
              <a:t>. </a:t>
            </a:r>
            <a:r>
              <a:rPr lang="ru-RU" dirty="0"/>
              <a:t>Так, Вы можете использовать их в коротких программах, где не требуется высокая производительность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7320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6ADA8-1A7A-4EF4-97D2-F403EFA2D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205" y="764373"/>
            <a:ext cx="10338995" cy="1293028"/>
          </a:xfrm>
        </p:spPr>
        <p:txBody>
          <a:bodyPr/>
          <a:lstStyle/>
          <a:p>
            <a:r>
              <a:rPr lang="ru-RU" dirty="0"/>
              <a:t>Вывод значений массива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75218-AFD6-4C55-A66F-F3CE3C7C0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2194561"/>
            <a:ext cx="8232289" cy="54847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Пусть мы имеем следующее объявление массива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479768F-1863-46BA-8D08-4E6F76F472A1}"/>
              </a:ext>
            </a:extLst>
          </p:cNvPr>
          <p:cNvSpPr txBox="1">
            <a:spLocks/>
          </p:cNvSpPr>
          <p:nvPr/>
        </p:nvSpPr>
        <p:spPr>
          <a:xfrm>
            <a:off x="685798" y="4337125"/>
            <a:ext cx="10496776" cy="548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/>
              <a:t>И мы хотим вывести на экран все значения из него</a:t>
            </a:r>
            <a:r>
              <a:rPr lang="en-US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0826D84-FC68-4B60-AF01-E227CC0C22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3725" y="2671762"/>
            <a:ext cx="59245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45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6ADA8-1A7A-4EF4-97D2-F403EFA2D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205" y="764373"/>
            <a:ext cx="10338995" cy="1293028"/>
          </a:xfrm>
        </p:spPr>
        <p:txBody>
          <a:bodyPr/>
          <a:lstStyle/>
          <a:p>
            <a:r>
              <a:rPr lang="ru-RU" dirty="0"/>
              <a:t>Вывод значений массива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A5B67C-831C-4C6D-9F31-1BF953C4DB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627" y="1893021"/>
            <a:ext cx="10277139" cy="19425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75218-AFD6-4C55-A66F-F3CE3C7C0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38851" y="1893020"/>
            <a:ext cx="1697915" cy="548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Только </a:t>
            </a:r>
            <a:r>
              <a:rPr lang="en-US" dirty="0">
                <a:solidFill>
                  <a:srgbClr val="C00000"/>
                </a:solidFill>
              </a:rPr>
              <a:t>Net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2ACD1B-9156-40FA-9B0C-7836CF8E8D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50" y="4311743"/>
            <a:ext cx="5905500" cy="1838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2F6B0A-0A55-4B6C-9E84-A02AB8106EE3}"/>
              </a:ext>
            </a:extLst>
          </p:cNvPr>
          <p:cNvSpPr txBox="1">
            <a:spLocks/>
          </p:cNvSpPr>
          <p:nvPr/>
        </p:nvSpPr>
        <p:spPr>
          <a:xfrm>
            <a:off x="7078532" y="5819389"/>
            <a:ext cx="1970218" cy="463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>
                <a:solidFill>
                  <a:srgbClr val="C00000"/>
                </a:solidFill>
              </a:rPr>
              <a:t>С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NETSquirrel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85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6ADA8-1A7A-4EF4-97D2-F403EFA2D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/>
          <a:lstStyle/>
          <a:p>
            <a:r>
              <a:rPr lang="ru-RU" dirty="0"/>
              <a:t>Вывод значений всех свойств и полей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75218-AFD6-4C55-A66F-F3CE3C7C0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2194561"/>
            <a:ext cx="8232289" cy="54847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Пусть мы имеем следующее объявление класса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479768F-1863-46BA-8D08-4E6F76F472A1}"/>
              </a:ext>
            </a:extLst>
          </p:cNvPr>
          <p:cNvSpPr txBox="1">
            <a:spLocks/>
          </p:cNvSpPr>
          <p:nvPr/>
        </p:nvSpPr>
        <p:spPr>
          <a:xfrm>
            <a:off x="685797" y="5751755"/>
            <a:ext cx="11325115" cy="853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/>
              <a:t>И мы хотим вывести значения всех свойств и полей экземпляра данного класса</a:t>
            </a:r>
            <a:r>
              <a:rPr lang="en-US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0EF8FDC-D79E-4DB5-AE73-09FA51F50A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4163" y="2619539"/>
            <a:ext cx="6543675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6ADA8-1A7A-4EF4-97D2-F403EFA2D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205" y="764373"/>
            <a:ext cx="10338995" cy="1293028"/>
          </a:xfrm>
        </p:spPr>
        <p:txBody>
          <a:bodyPr/>
          <a:lstStyle/>
          <a:p>
            <a:r>
              <a:rPr lang="ru-RU" dirty="0"/>
              <a:t>Вывод значений всех свойств и полей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831105-372F-4F44-82AC-A7B1B7224C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0475" y="4501851"/>
            <a:ext cx="4591050" cy="1866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2F6B0A-0A55-4B6C-9E84-A02AB8106EE3}"/>
              </a:ext>
            </a:extLst>
          </p:cNvPr>
          <p:cNvSpPr txBox="1">
            <a:spLocks/>
          </p:cNvSpPr>
          <p:nvPr/>
        </p:nvSpPr>
        <p:spPr>
          <a:xfrm>
            <a:off x="6459967" y="5980754"/>
            <a:ext cx="1931558" cy="463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>
                <a:solidFill>
                  <a:srgbClr val="C00000"/>
                </a:solidFill>
              </a:rPr>
              <a:t>С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NETSquirrel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245A07E-5861-4C68-81D4-BF85C593CB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503" y="2089451"/>
            <a:ext cx="10338995" cy="1425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75218-AFD6-4C55-A66F-F3CE3C7C0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7336" y="2089451"/>
            <a:ext cx="1648161" cy="5484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Только </a:t>
            </a:r>
            <a:r>
              <a:rPr lang="en-US" dirty="0">
                <a:solidFill>
                  <a:srgbClr val="C00000"/>
                </a:solidFill>
              </a:rPr>
              <a:t>Net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C9DEB3-13A2-47BA-801F-C9BCD57DE7AA}"/>
              </a:ext>
            </a:extLst>
          </p:cNvPr>
          <p:cNvSpPr/>
          <p:nvPr/>
        </p:nvSpPr>
        <p:spPr>
          <a:xfrm>
            <a:off x="926503" y="3515013"/>
            <a:ext cx="10338994" cy="502968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Нажмите для просмотра всего кода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D430E9B-B24E-4E1E-985B-DC9C122558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0"/>
            <a:ext cx="85344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1173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691</TotalTime>
  <Words>233</Words>
  <Application>Microsoft Office PowerPoint</Application>
  <PresentationFormat>Widescreen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Vapor Trail</vt:lpstr>
      <vt:lpstr>Библиотека NEtsquirreL</vt:lpstr>
      <vt:lpstr>введение</vt:lpstr>
      <vt:lpstr>Задачи, решаемые библиотекой</vt:lpstr>
      <vt:lpstr>Проблемы фреймворков NET и NETCore</vt:lpstr>
      <vt:lpstr>Запомните</vt:lpstr>
      <vt:lpstr>Вывод значений массива</vt:lpstr>
      <vt:lpstr>Вывод значений массива</vt:lpstr>
      <vt:lpstr>Вывод значений всех свойств и полей</vt:lpstr>
      <vt:lpstr>Вывод значений всех свойств и полей</vt:lpstr>
      <vt:lpstr>Благодарим за просмотр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NETMouse library</dc:title>
  <dc:creator>Undefined MrFresnel</dc:creator>
  <cp:lastModifiedBy>Undefined MrFresnel</cp:lastModifiedBy>
  <cp:revision>80</cp:revision>
  <dcterms:created xsi:type="dcterms:W3CDTF">2019-09-07T05:10:43Z</dcterms:created>
  <dcterms:modified xsi:type="dcterms:W3CDTF">2019-09-10T12:09:11Z</dcterms:modified>
</cp:coreProperties>
</file>