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64" r:id="rId8"/>
    <p:sldId id="260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03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6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8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2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7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0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view/netsquirrel-ru/%D0%B7%D0%B0%D0%B3%D1%80%D1%83%D0%B7%D0%BA%D0%B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ETMouse-projects/NETSquirrel/issu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9A50-680C-499C-93FE-BBFB6805F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Использование </a:t>
            </a:r>
            <a:r>
              <a:rPr lang="en-US" dirty="0" err="1"/>
              <a:t>Netsquirrel</a:t>
            </a:r>
            <a:r>
              <a:rPr lang="ru-RU" dirty="0"/>
              <a:t> в</a:t>
            </a:r>
            <a:r>
              <a:rPr lang="en-US" dirty="0"/>
              <a:t> PascalABC.net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D0DEE-9D01-4F45-8E88-58309A23F9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E421-932C-4C70-8785-806DE8202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3577-E85B-478B-99F0-AEC1BB29B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Использование библиотеки </a:t>
            </a:r>
            <a:r>
              <a:rPr lang="en-US" dirty="0" err="1"/>
              <a:t>NETSquirrel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en-US" dirty="0"/>
              <a:t>PascalABC.NET </a:t>
            </a:r>
            <a:r>
              <a:rPr lang="ru-RU" dirty="0"/>
              <a:t>почти такое же, как и в других</a:t>
            </a:r>
            <a:r>
              <a:rPr lang="en-US" dirty="0"/>
              <a:t> </a:t>
            </a:r>
            <a:r>
              <a:rPr lang="ru-RU" dirty="0"/>
              <a:t>.</a:t>
            </a:r>
            <a:r>
              <a:rPr lang="en-US" dirty="0"/>
              <a:t>Net</a:t>
            </a:r>
            <a:r>
              <a:rPr lang="ru-RU" dirty="0"/>
              <a:t> языках, таких как </a:t>
            </a:r>
            <a:r>
              <a:rPr lang="en-US" dirty="0"/>
              <a:t>C#. </a:t>
            </a:r>
            <a:r>
              <a:rPr lang="ru-RU" dirty="0"/>
              <a:t>Обратимся к примерам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79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E421-932C-4C70-8785-806DE8202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заметку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3577-E85B-478B-99F0-AEC1BB29B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Поскольку</a:t>
            </a:r>
            <a:r>
              <a:rPr lang="en-US" dirty="0"/>
              <a:t> </a:t>
            </a:r>
            <a:r>
              <a:rPr lang="en-US" dirty="0" err="1"/>
              <a:t>NETSquirrel</a:t>
            </a:r>
            <a:r>
              <a:rPr lang="en-US" dirty="0"/>
              <a:t> </a:t>
            </a:r>
            <a:r>
              <a:rPr lang="ru-RU" dirty="0"/>
              <a:t>это перерождённая библиотека </a:t>
            </a:r>
            <a:r>
              <a:rPr lang="en-US" dirty="0" err="1"/>
              <a:t>NETMouse</a:t>
            </a:r>
            <a:r>
              <a:rPr lang="ru-RU" dirty="0"/>
              <a:t>, Вы должны использовать пространство имён </a:t>
            </a:r>
            <a:r>
              <a:rPr lang="en-US" dirty="0" err="1"/>
              <a:t>NETSquirrel</a:t>
            </a:r>
            <a:r>
              <a:rPr lang="en-US" dirty="0"/>
              <a:t> </a:t>
            </a:r>
            <a:r>
              <a:rPr lang="ru-RU" dirty="0"/>
              <a:t>вместо </a:t>
            </a:r>
            <a:r>
              <a:rPr lang="en-US" dirty="0" err="1"/>
              <a:t>NETMouse</a:t>
            </a:r>
            <a:r>
              <a:rPr lang="en-US" dirty="0"/>
              <a:t> </a:t>
            </a:r>
            <a:r>
              <a:rPr lang="ru-RU" dirty="0"/>
              <a:t>во всех примерах</a:t>
            </a:r>
            <a:r>
              <a:rPr lang="en-US" dirty="0"/>
              <a:t>. </a:t>
            </a:r>
            <a:r>
              <a:rPr lang="ru-RU" dirty="0"/>
              <a:t>Однако, если Вы желаете протестировать библиотеку </a:t>
            </a:r>
            <a:r>
              <a:rPr lang="en-US" dirty="0" err="1"/>
              <a:t>NETMouse</a:t>
            </a:r>
            <a:r>
              <a:rPr lang="ru-RU" dirty="0"/>
              <a:t>, Вы можете скачать её </a:t>
            </a:r>
            <a:r>
              <a:rPr lang="ru-RU" dirty="0">
                <a:hlinkClick r:id="rId2"/>
              </a:rPr>
              <a:t>отсюда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 </a:t>
            </a:r>
            <a:r>
              <a:rPr lang="en-US" dirty="0"/>
              <a:t>PascalABC.NET</a:t>
            </a:r>
            <a:r>
              <a:rPr lang="ru-RU" dirty="0"/>
              <a:t> нет хорошей поддержки значимых кортежей</a:t>
            </a:r>
            <a:r>
              <a:rPr lang="en-US" dirty="0"/>
              <a:t>, </a:t>
            </a:r>
            <a:r>
              <a:rPr lang="ru-RU" dirty="0"/>
              <a:t>таким образом Вам предстоит самим написать подпрограммы-обёртки и операторы расширения для их создания и модификации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65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8F516-3890-48E7-A97D-7700F233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генерация массивов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07CBB5-5F10-4F95-890C-C5E0AB8EA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775" y="2193925"/>
            <a:ext cx="9434449" cy="402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1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86269-F75B-48BB-B7F6-9F1A57FA0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Генерация матриц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17AAF8-A6A8-43A4-96C6-E31BA7479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775" y="2193925"/>
            <a:ext cx="9434449" cy="402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921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C000-2CF8-4667-AC35-9A35B835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Срезы массивов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CBFF53-F13C-412B-B67A-169A8E04F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222" y="2193925"/>
            <a:ext cx="9991556" cy="402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030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C000-2CF8-4667-AC35-9A35B835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Срезы матриц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A46EBA-8A80-43CF-9292-6335A3C35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388" y="2193925"/>
            <a:ext cx="9627223" cy="402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656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ADA8-1A7A-4EF4-97D2-F403EFA2D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интерфейсов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76B1C1-636D-46DD-8F10-C1361B5F4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233" y="2193925"/>
            <a:ext cx="6223533" cy="402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732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D69C-D3AC-4781-AD22-617A4846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Благодарим за просмотр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C309A-0E7C-479C-B189-B01C3EE75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Сейчас Вы можете протестировать данную библиотеку и начать применять её в Ваших проектах</a:t>
            </a:r>
            <a:r>
              <a:rPr lang="en-US" dirty="0"/>
              <a:t>. </a:t>
            </a:r>
            <a:r>
              <a:rPr lang="ru-RU" dirty="0"/>
              <a:t>Если Вы желаете предложить что-то для разработчиков или сообщить об ошибке, Вы можете сделать это</a:t>
            </a:r>
            <a:r>
              <a:rPr lang="en-US" dirty="0"/>
              <a:t> </a:t>
            </a:r>
            <a:r>
              <a:rPr lang="ru-RU" dirty="0">
                <a:hlinkClick r:id="rId2"/>
              </a:rPr>
              <a:t>здесь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6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620</TotalTime>
  <Words>141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Использование Netsquirrel в PascalABC.net</vt:lpstr>
      <vt:lpstr>Введение</vt:lpstr>
      <vt:lpstr>На заметку</vt:lpstr>
      <vt:lpstr>генерация массивов</vt:lpstr>
      <vt:lpstr>Генерация матриц</vt:lpstr>
      <vt:lpstr>Срезы массивов</vt:lpstr>
      <vt:lpstr>Срезы матриц</vt:lpstr>
      <vt:lpstr>Реализация интерфейсов</vt:lpstr>
      <vt:lpstr>Благодарим за просмотр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NETMouse library</dc:title>
  <dc:creator>Undefined MrFresnel</dc:creator>
  <cp:lastModifiedBy>Undefined MrFresnel</cp:lastModifiedBy>
  <cp:revision>51</cp:revision>
  <dcterms:created xsi:type="dcterms:W3CDTF">2019-09-07T05:10:43Z</dcterms:created>
  <dcterms:modified xsi:type="dcterms:W3CDTF">2019-09-10T12:45:52Z</dcterms:modified>
</cp:coreProperties>
</file>